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32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44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568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134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4671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9579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580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982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98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63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913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E5DE2-CA3A-4E10-B8AC-94136CE114D6}" type="datetimeFigureOut">
              <a:rPr lang="es-MX" smtClean="0"/>
              <a:t>18/12/2011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39A75-B659-42CA-9018-19328FAD262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09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2" y="558968"/>
            <a:ext cx="8957794" cy="639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7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530793"/>
            <a:ext cx="8892480" cy="635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0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Orlando Rodríguez</dc:creator>
  <cp:lastModifiedBy>Orlando Rodríguez</cp:lastModifiedBy>
  <cp:revision>2</cp:revision>
  <dcterms:created xsi:type="dcterms:W3CDTF">2011-04-10T02:39:33Z</dcterms:created>
  <dcterms:modified xsi:type="dcterms:W3CDTF">2011-12-18T15:30:50Z</dcterms:modified>
</cp:coreProperties>
</file>